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90D4-C46F-273F-881D-C4553B31C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0EE0C4-E876-9F18-92CE-37AB16515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944C9F-965D-B966-E715-7DEEBD26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07B90A-C0A1-407D-BD98-67259788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2103D-4F47-C68D-2CBE-51DF4A88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5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7B7D1-0A50-AF3E-4F49-11AC5827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345124-EA34-8917-2DA0-2D1F8447E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18E0E-DFCF-7700-BA52-C72C0CAD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A6093-5B40-4790-5C1F-4506FE7A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9914F-9AD8-A7BC-4FE0-EFA0681A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5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EBA8A1-3C38-76F1-9CE5-3274C0D23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5AF859-481E-3C6C-C5EC-FF8FF344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E3142-BD9B-2B71-77FD-E03E181E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12E27-9AD7-AA37-AB50-37D13C37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35D82-739F-91B4-0D4A-DE91AB94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9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7E1D0-074C-1B4E-1607-35A39BC4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2EA39-FA72-2C50-5EED-A46BB3BE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F3C6FE-8F6D-0D3D-0636-DFB1476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501DC-1133-EF47-EAFF-7F2B5A06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3F244-BFED-DE10-353F-E512FE22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AED6F-AE72-4927-F295-C3295CC3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CD263D-3D29-702C-B7F1-241E51B23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0D42D-5F4F-3798-1113-21E2D068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4DBD7-5B7F-A53F-239E-F8A0B2240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27749-E371-2462-38FE-C10C948F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5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9DE54-3576-2E22-DF5B-B0A1D688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16620-EC09-CE23-9C9F-60F09C6A0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4259A4-3A32-D669-E1FB-D821CF296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50DF3-8273-7BBB-4CFB-85227B745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4C4D82-5EA4-6F39-903A-6BDAEFE7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1779C1-591C-2614-ECBE-921EE44A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3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C8DA7-1B39-1343-C6B2-3B4E30C11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06736-D38F-69E8-3C2E-A9E99B455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C1E7F5-6D73-C01B-C8E9-47C5416D5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9A927A-C7FC-C458-5F8E-9F73F1168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894217-CEC9-D39F-0752-7A3BD28AF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9BB521-4621-DF46-0235-40624738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34A0ED-39B9-04B7-36AB-3A5D5114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0D0D9-2335-60AB-E893-1693E81C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12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F812F-E1FB-B4D6-92BC-4F9BBE9B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9F2E15-E215-90B1-795A-1A9443C0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E07E84-6157-D5A0-676C-8DA2B7A5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67ED47-D7D1-61F0-6ADE-FF2CFF85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3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5011D4-03A4-AAB5-E03D-8D393280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9AA96A-3CE6-626A-444C-6997521D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05188-B076-3469-AA05-951DC5C5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F92B4-2A8F-601A-F783-EE85B6A8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72E45-F9C6-ED6D-5AB2-B9689E7AD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2ADF8B-8965-CE72-CA95-621439810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2BA6B-B50A-59E3-280E-C00BB7C0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7B74C9-2147-ED33-EA08-9329E385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22842D-E7A5-7121-46F1-F99CA83C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63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8607D-8D3A-97D1-8AE7-BE5218D8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9A346B-A6E9-C387-5CDA-2BFAE5F96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0901FF-F066-8729-182F-0C2411FFC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6AC0D3-DDB0-2457-4562-F4DC33A1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C21F12-54E7-E723-CADF-4DD48E09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10C4DA-A4CF-9138-F0BC-54732B1F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3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2D397D-5766-865E-8898-242BF23D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2AFA20-6C62-8E30-9663-0D5AA153F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3279A-EC3A-8782-39EB-1D5D8A585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9C6D-8331-4D76-84DE-9BCCE63BAC42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5B25E-A2C4-7BA2-A45E-86918443D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CDB62-2B21-AF11-A230-0F7102CFF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77ADE-A891-4375-9009-C69A81222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3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325C0B-5BC7-02C4-7B8A-EE003B6B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7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EF3F10-5818-171C-1741-F9FD06746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"/>
          <a:stretch/>
        </p:blipFill>
        <p:spPr>
          <a:xfrm>
            <a:off x="3761" y="79744"/>
            <a:ext cx="12184478" cy="6778256"/>
          </a:xfrm>
          <a:prstGeom prst="rect">
            <a:avLst/>
          </a:prstGeom>
        </p:spPr>
      </p:pic>
      <p:pic>
        <p:nvPicPr>
          <p:cNvPr id="4" name="java 구동영상">
            <a:hlinkClick r:id="" action="ppaction://media"/>
            <a:extLst>
              <a:ext uri="{FF2B5EF4-FFF2-40B4-BE49-F238E27FC236}">
                <a16:creationId xmlns:a16="http://schemas.microsoft.com/office/drawing/2014/main" id="{7349C67B-6CBF-9229-E30C-E6143D5E7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15" r="1259"/>
          <a:stretch/>
        </p:blipFill>
        <p:spPr>
          <a:xfrm>
            <a:off x="1136556" y="1281265"/>
            <a:ext cx="9649047" cy="55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2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E879EF-FD66-F94A-0D78-2D92C564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66"/>
            <a:ext cx="12192000" cy="651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B496E0-811F-590B-16F9-093DC946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4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B98748-C82B-62BC-83EA-50FC39A2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"/>
          <a:stretch/>
        </p:blipFill>
        <p:spPr>
          <a:xfrm>
            <a:off x="7516" y="37214"/>
            <a:ext cx="12176967" cy="68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EA49B6-C265-8223-D6BE-99E8983C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2309F0-522E-888B-05FA-4639762CD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9"/>
          <a:stretch/>
        </p:blipFill>
        <p:spPr>
          <a:xfrm>
            <a:off x="0" y="97970"/>
            <a:ext cx="12192000" cy="67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8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5F545B-8D3C-E800-1B72-25D36EFD3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"/>
          <a:stretch/>
        </p:blipFill>
        <p:spPr>
          <a:xfrm>
            <a:off x="0" y="74428"/>
            <a:ext cx="12192000" cy="67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E3794E-9D48-1184-3D88-533172275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"/>
          <a:stretch/>
        </p:blipFill>
        <p:spPr>
          <a:xfrm>
            <a:off x="0" y="101009"/>
            <a:ext cx="12192000" cy="675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79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184320-D504-E37A-49B1-A1BD92677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"/>
          <a:stretch/>
        </p:blipFill>
        <p:spPr>
          <a:xfrm>
            <a:off x="0" y="111642"/>
            <a:ext cx="12192000" cy="67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4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E363DA-F920-596D-DB34-1A51BA58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0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와이드스크린</PresentationFormat>
  <Paragraphs>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지은 김</dc:creator>
  <cp:lastModifiedBy>지은 김</cp:lastModifiedBy>
  <cp:revision>3</cp:revision>
  <dcterms:created xsi:type="dcterms:W3CDTF">2024-02-02T01:51:00Z</dcterms:created>
  <dcterms:modified xsi:type="dcterms:W3CDTF">2024-02-02T06:50:20Z</dcterms:modified>
</cp:coreProperties>
</file>